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żytkownik Microsoft Office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1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6T20:35:43.61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292A-248E-BE44-8F6B-0190BAA520BE}" type="datetimeFigureOut">
              <a:rPr lang="pl-PL" smtClean="0"/>
              <a:t>27.03.2020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9BA4F-AF70-404F-B77A-EFAB95C3C17E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6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BA4F-AF70-404F-B77A-EFAB95C3C17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23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/>
              <a:t>Stres</a:t>
            </a:r>
            <a:r>
              <a:rPr lang="pl-PL" sz="5400" b="1" dirty="0" smtClean="0"/>
              <a:t>                             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r>
              <a:rPr lang="pl-PL" dirty="0" smtClean="0"/>
              <a:t>Opracowała</a:t>
            </a:r>
            <a:r>
              <a:rPr lang="pl-PL" dirty="0" smtClean="0"/>
              <a:t>:</a:t>
            </a:r>
          </a:p>
          <a:p>
            <a:pPr algn="r"/>
            <a:r>
              <a:rPr lang="pl-PL" dirty="0" smtClean="0"/>
              <a:t>Barbara KŁAPUT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17" y="178419"/>
            <a:ext cx="4689287" cy="36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Wyrażaj </a:t>
            </a:r>
            <a:r>
              <a:rPr lang="pl-PL" dirty="0"/>
              <a:t>emocje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460665"/>
            <a:ext cx="9905999" cy="4330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dirty="0" err="1" smtClean="0"/>
              <a:t>Cze</a:t>
            </a:r>
            <a:r>
              <a:rPr lang="pl-PL" dirty="0" err="1"/>
              <a:t>̨sto</a:t>
            </a:r>
            <a:r>
              <a:rPr lang="pl-PL" dirty="0"/>
              <a:t> tłumimy emocje lub wyrzucamy je z siebie w </a:t>
            </a:r>
            <a:r>
              <a:rPr lang="pl-PL" dirty="0" err="1"/>
              <a:t>sposób</a:t>
            </a:r>
            <a:r>
              <a:rPr lang="pl-PL" dirty="0"/>
              <a:t> niezdrowy dla nas i/lub otoczenia</a:t>
            </a:r>
            <a:r>
              <a:rPr lang="pl-PL" dirty="0" smtClean="0"/>
              <a:t>. </a:t>
            </a:r>
            <a:r>
              <a:rPr lang="pl-PL" dirty="0" err="1"/>
              <a:t>Kumulujące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̨, </a:t>
            </a:r>
            <a:r>
              <a:rPr lang="pl-PL" dirty="0" err="1"/>
              <a:t>niewyrażone</a:t>
            </a:r>
            <a:r>
              <a:rPr lang="pl-PL" dirty="0"/>
              <a:t> </a:t>
            </a:r>
            <a:r>
              <a:rPr lang="pl-PL" dirty="0" smtClean="0"/>
              <a:t>emocje </a:t>
            </a:r>
            <a:r>
              <a:rPr lang="pl-PL" dirty="0" err="1"/>
              <a:t>wpływaja</a:t>
            </a:r>
            <a:r>
              <a:rPr lang="pl-PL" dirty="0"/>
              <a:t>̨ na to, jak </a:t>
            </a:r>
            <a:r>
              <a:rPr lang="pl-PL" dirty="0" err="1"/>
              <a:t>sie</a:t>
            </a:r>
            <a:r>
              <a:rPr lang="pl-PL" dirty="0"/>
              <a:t>̨ czujemy, </a:t>
            </a:r>
            <a:r>
              <a:rPr lang="pl-PL" dirty="0" err="1"/>
              <a:t>mogąc</a:t>
            </a:r>
            <a:r>
              <a:rPr lang="pl-PL" dirty="0"/>
              <a:t> </a:t>
            </a:r>
            <a:r>
              <a:rPr lang="pl-PL" dirty="0" err="1"/>
              <a:t>prowadzic</a:t>
            </a:r>
            <a:r>
              <a:rPr lang="pl-PL" dirty="0"/>
              <a:t>́ do nagłego wybuchu (np. agresji - w przypadku tłumienia </a:t>
            </a:r>
            <a:r>
              <a:rPr lang="pl-PL" dirty="0" err="1"/>
              <a:t>złości</a:t>
            </a:r>
            <a:r>
              <a:rPr lang="pl-PL" dirty="0"/>
              <a:t>) lub </a:t>
            </a:r>
            <a:r>
              <a:rPr lang="pl-PL" dirty="0" err="1"/>
              <a:t>dolegliwości</a:t>
            </a:r>
            <a:r>
              <a:rPr lang="pl-PL" dirty="0"/>
              <a:t> w ciele (ciało jest bowiem silnie </a:t>
            </a:r>
            <a:r>
              <a:rPr lang="pl-PL" dirty="0" err="1"/>
              <a:t>połączone</a:t>
            </a:r>
            <a:r>
              <a:rPr lang="pl-PL" dirty="0"/>
              <a:t> </a:t>
            </a:r>
            <a:r>
              <a:rPr lang="pl-PL" dirty="0" smtClean="0"/>
              <a:t>z </a:t>
            </a:r>
            <a:r>
              <a:rPr lang="pl-PL" dirty="0"/>
              <a:t>psychiką i </a:t>
            </a:r>
            <a:r>
              <a:rPr lang="pl-PL" dirty="0" err="1"/>
              <a:t>często</a:t>
            </a:r>
            <a:r>
              <a:rPr lang="pl-PL" dirty="0"/>
              <a:t> cierpi razem z </a:t>
            </a:r>
            <a:r>
              <a:rPr lang="pl-PL" dirty="0" err="1"/>
              <a:t>nia</a:t>
            </a:r>
            <a:r>
              <a:rPr lang="pl-PL" dirty="0"/>
              <a:t>̨). </a:t>
            </a:r>
            <a:r>
              <a:rPr lang="pl-PL" dirty="0" err="1"/>
              <a:t>Mówmy</a:t>
            </a:r>
            <a:r>
              <a:rPr lang="pl-PL" dirty="0"/>
              <a:t> zatem szczerze o swoich rozterkach; korzystajmy z pomocy rodziny, </a:t>
            </a:r>
            <a:r>
              <a:rPr lang="pl-PL" dirty="0" err="1"/>
              <a:t>przyjaciół</a:t>
            </a:r>
            <a:r>
              <a:rPr lang="pl-PL" dirty="0"/>
              <a:t> </a:t>
            </a:r>
            <a:r>
              <a:rPr lang="pl-PL" dirty="0" smtClean="0"/>
              <a:t>i </a:t>
            </a:r>
            <a:r>
              <a:rPr lang="pl-PL" dirty="0"/>
              <a:t>nauczycieli; realizujmy </a:t>
            </a:r>
            <a:r>
              <a:rPr lang="pl-PL" dirty="0" err="1"/>
              <a:t>sie</a:t>
            </a:r>
            <a:r>
              <a:rPr lang="pl-PL" dirty="0"/>
              <a:t>̨ w swoim hobby. Pomocna </a:t>
            </a:r>
            <a:r>
              <a:rPr lang="pl-PL" dirty="0" err="1"/>
              <a:t>może</a:t>
            </a:r>
            <a:r>
              <a:rPr lang="pl-PL" dirty="0"/>
              <a:t> </a:t>
            </a:r>
            <a:r>
              <a:rPr lang="pl-PL" dirty="0" err="1"/>
              <a:t>okazac</a:t>
            </a:r>
            <a:r>
              <a:rPr lang="pl-PL" dirty="0"/>
              <a:t>́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arteterapia</a:t>
            </a:r>
            <a:r>
              <a:rPr lang="pl-PL" dirty="0"/>
              <a:t> (terapia poprzez </a:t>
            </a:r>
            <a:r>
              <a:rPr lang="pl-PL" dirty="0" err="1"/>
              <a:t>sztuke</a:t>
            </a:r>
            <a:r>
              <a:rPr lang="pl-PL" dirty="0"/>
              <a:t>̨).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6" y="291663"/>
            <a:ext cx="2504089" cy="25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Relaksuj </a:t>
            </a:r>
            <a:r>
              <a:rPr lang="pl-PL" dirty="0" err="1"/>
              <a:t>sie</a:t>
            </a:r>
            <a:r>
              <a:rPr lang="pl-PL" dirty="0"/>
              <a:t>̨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	Jednym </a:t>
            </a:r>
            <a:r>
              <a:rPr lang="pl-PL" dirty="0"/>
              <a:t>z bardziej znanych </a:t>
            </a:r>
            <a:r>
              <a:rPr lang="pl-PL" dirty="0" err="1"/>
              <a:t>treningów</a:t>
            </a:r>
            <a:r>
              <a:rPr lang="pl-PL" dirty="0"/>
              <a:t> relaksacyjnych jest Trening Jacobsona, </a:t>
            </a:r>
            <a:r>
              <a:rPr lang="pl-PL" dirty="0" err="1"/>
              <a:t>polegający</a:t>
            </a:r>
            <a:r>
              <a:rPr lang="pl-PL" dirty="0"/>
              <a:t> na naprzemiennym napinaniu i </a:t>
            </a:r>
            <a:r>
              <a:rPr lang="pl-PL" dirty="0" err="1"/>
              <a:t>rozluźnianiu</a:t>
            </a:r>
            <a:r>
              <a:rPr lang="pl-PL" dirty="0"/>
              <a:t> </a:t>
            </a:r>
            <a:r>
              <a:rPr lang="pl-PL" dirty="0" err="1"/>
              <a:t>mięśni</a:t>
            </a:r>
            <a:r>
              <a:rPr lang="pl-PL" dirty="0"/>
              <a:t>. Pomaga on </a:t>
            </a:r>
            <a:r>
              <a:rPr lang="pl-PL" dirty="0" err="1"/>
              <a:t>obniżyc</a:t>
            </a:r>
            <a:r>
              <a:rPr lang="pl-PL" dirty="0"/>
              <a:t>́ poziom </a:t>
            </a:r>
            <a:r>
              <a:rPr lang="pl-PL" dirty="0" err="1"/>
              <a:t>napięcia</a:t>
            </a:r>
            <a:r>
              <a:rPr lang="pl-PL" dirty="0"/>
              <a:t>, a co za tym idzie – </a:t>
            </a:r>
            <a:r>
              <a:rPr lang="pl-PL" dirty="0" err="1"/>
              <a:t>zredukowac</a:t>
            </a:r>
            <a:r>
              <a:rPr lang="pl-PL" dirty="0"/>
              <a:t>́ odczuwany w ciele stres. Przydatną metodą jest </a:t>
            </a:r>
            <a:r>
              <a:rPr lang="pl-PL" dirty="0" err="1"/>
              <a:t>także</a:t>
            </a:r>
            <a:r>
              <a:rPr lang="pl-PL" dirty="0"/>
              <a:t> </a:t>
            </a:r>
            <a:r>
              <a:rPr lang="pl-PL" dirty="0" smtClean="0"/>
              <a:t>oddychanie </a:t>
            </a:r>
            <a:r>
              <a:rPr lang="pl-PL" dirty="0"/>
              <a:t>przeponowe, </a:t>
            </a:r>
            <a:r>
              <a:rPr lang="pl-PL" dirty="0" err="1"/>
              <a:t>które</a:t>
            </a:r>
            <a:r>
              <a:rPr lang="pl-PL" dirty="0"/>
              <a:t> ułatwia </a:t>
            </a:r>
            <a:r>
              <a:rPr lang="pl-PL" dirty="0" err="1"/>
              <a:t>odprężenie</a:t>
            </a:r>
            <a:r>
              <a:rPr lang="pl-PL" dirty="0"/>
              <a:t> organizmu i </a:t>
            </a:r>
            <a:r>
              <a:rPr lang="pl-PL" dirty="0" err="1"/>
              <a:t>może</a:t>
            </a:r>
            <a:r>
              <a:rPr lang="pl-PL" dirty="0"/>
              <a:t> </a:t>
            </a:r>
            <a:r>
              <a:rPr lang="pl-PL" dirty="0" err="1"/>
              <a:t>pomóc</a:t>
            </a:r>
            <a:r>
              <a:rPr lang="pl-PL" dirty="0"/>
              <a:t> w przypadku silnego stresu czy </a:t>
            </a:r>
            <a:r>
              <a:rPr lang="pl-PL" dirty="0" err="1"/>
              <a:t>lęku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56870"/>
            <a:ext cx="3274122" cy="18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Gdzie szukać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dirty="0" err="1" smtClean="0"/>
              <a:t>Jeśli</a:t>
            </a:r>
            <a:r>
              <a:rPr lang="pl-PL" dirty="0" smtClean="0"/>
              <a:t> </a:t>
            </a:r>
            <a:r>
              <a:rPr lang="pl-PL" dirty="0"/>
              <a:t>czujesz, </a:t>
            </a:r>
            <a:r>
              <a:rPr lang="pl-PL" dirty="0" err="1"/>
              <a:t>że</a:t>
            </a:r>
            <a:r>
              <a:rPr lang="pl-PL" dirty="0"/>
              <a:t> stres </a:t>
            </a:r>
            <a:r>
              <a:rPr lang="pl-PL" dirty="0" err="1"/>
              <a:t>Cie</a:t>
            </a:r>
            <a:r>
              <a:rPr lang="pl-PL" dirty="0"/>
              <a:t>̨ przytłacza lub masz </a:t>
            </a:r>
            <a:r>
              <a:rPr lang="pl-PL" dirty="0" err="1"/>
              <a:t>jakies</a:t>
            </a:r>
            <a:r>
              <a:rPr lang="pl-PL" dirty="0"/>
              <a:t>́ problemy, nie </a:t>
            </a:r>
            <a:r>
              <a:rPr lang="pl-PL" dirty="0" err="1"/>
              <a:t>bój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korzystac</a:t>
            </a:r>
            <a:r>
              <a:rPr lang="pl-PL" dirty="0"/>
              <a:t>́ z pomocy innych. Na </a:t>
            </a:r>
            <a:r>
              <a:rPr lang="pl-PL" dirty="0" err="1"/>
              <a:t>świecie</a:t>
            </a:r>
            <a:r>
              <a:rPr lang="pl-PL" dirty="0"/>
              <a:t> jest </a:t>
            </a:r>
            <a:r>
              <a:rPr lang="pl-PL" dirty="0" err="1"/>
              <a:t>mnóstwo</a:t>
            </a:r>
            <a:r>
              <a:rPr lang="pl-PL" dirty="0"/>
              <a:t> </a:t>
            </a:r>
            <a:r>
              <a:rPr lang="pl-PL" dirty="0" err="1"/>
              <a:t>osób</a:t>
            </a:r>
            <a:r>
              <a:rPr lang="pl-PL" dirty="0"/>
              <a:t> gotowych </a:t>
            </a:r>
            <a:r>
              <a:rPr lang="pl-PL" dirty="0" err="1"/>
              <a:t>Cie</a:t>
            </a:r>
            <a:r>
              <a:rPr lang="pl-PL" dirty="0"/>
              <a:t>̨ </a:t>
            </a:r>
            <a:r>
              <a:rPr lang="pl-PL" dirty="0" err="1"/>
              <a:t>wesprzec</a:t>
            </a:r>
            <a:r>
              <a:rPr lang="pl-PL" dirty="0"/>
              <a:t>́, nawet </a:t>
            </a:r>
            <a:r>
              <a:rPr lang="pl-PL" dirty="0" err="1"/>
              <a:t>jeśli</a:t>
            </a:r>
            <a:r>
              <a:rPr lang="pl-PL" dirty="0"/>
              <a:t> </a:t>
            </a:r>
            <a:r>
              <a:rPr lang="pl-PL" dirty="0" err="1"/>
              <a:t>myślisz</a:t>
            </a:r>
            <a:r>
              <a:rPr lang="pl-PL" dirty="0"/>
              <a:t> inaczej. </a:t>
            </a:r>
          </a:p>
          <a:p>
            <a:pPr marL="0" indent="0">
              <a:buNone/>
            </a:pPr>
            <a:r>
              <a:rPr lang="pl-PL" dirty="0" err="1" smtClean="0"/>
              <a:t>Moz</a:t>
            </a:r>
            <a:r>
              <a:rPr lang="pl-PL" dirty="0" err="1"/>
              <a:t>̇esz</a:t>
            </a:r>
            <a:r>
              <a:rPr lang="pl-PL" dirty="0"/>
              <a:t> </a:t>
            </a:r>
            <a:r>
              <a:rPr lang="pl-PL" dirty="0" err="1"/>
              <a:t>zwrócic</a:t>
            </a:r>
            <a:r>
              <a:rPr lang="pl-PL" dirty="0"/>
              <a:t>́ </a:t>
            </a:r>
            <a:r>
              <a:rPr lang="pl-PL" dirty="0" err="1"/>
              <a:t>sie</a:t>
            </a:r>
            <a:r>
              <a:rPr lang="pl-PL" dirty="0"/>
              <a:t>̨ po pomoc m.in. do:</a:t>
            </a:r>
            <a:br>
              <a:rPr lang="pl-PL" dirty="0"/>
            </a:br>
            <a:r>
              <a:rPr lang="pl-PL" dirty="0"/>
              <a:t>- rodzica,</a:t>
            </a:r>
            <a:br>
              <a:rPr lang="pl-PL" dirty="0"/>
            </a:br>
            <a:r>
              <a:rPr lang="pl-PL" dirty="0"/>
              <a:t>- wychowawcy,</a:t>
            </a:r>
            <a:br>
              <a:rPr lang="pl-PL" dirty="0"/>
            </a:br>
            <a:r>
              <a:rPr lang="pl-PL" dirty="0"/>
              <a:t>- pedagoga/psychologa szkolnego,</a:t>
            </a:r>
            <a:br>
              <a:rPr lang="pl-PL" dirty="0"/>
            </a:br>
            <a:r>
              <a:rPr lang="pl-PL" dirty="0"/>
              <a:t>- poradni zdrowia psychicznego dla </a:t>
            </a:r>
            <a:r>
              <a:rPr lang="pl-PL" dirty="0" err="1"/>
              <a:t>młodzieży</a:t>
            </a:r>
            <a:r>
              <a:rPr lang="pl-PL" dirty="0"/>
              <a:t>, </a:t>
            </a:r>
          </a:p>
          <a:p>
            <a:pPr marL="0" indent="0">
              <a:buNone/>
            </a:pPr>
            <a:r>
              <a:rPr lang="pl-PL" dirty="0"/>
              <a:t>- poradni psychologiczno-pedagogicznej.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6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Czym jest stres </a:t>
            </a:r>
            <a:r>
              <a:rPr lang="pl-PL" dirty="0" smtClean="0"/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448790"/>
            <a:ext cx="9905999" cy="434241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Stres to odpowiedź naszego organizmu na rozmaite czynniki (</a:t>
            </a:r>
            <a:r>
              <a:rPr lang="pl-PL" dirty="0" err="1"/>
              <a:t>bodźce</a:t>
            </a:r>
            <a:r>
              <a:rPr lang="pl-PL" dirty="0"/>
              <a:t>), </a:t>
            </a:r>
            <a:r>
              <a:rPr lang="pl-PL" dirty="0" err="1"/>
              <a:t>które</a:t>
            </a:r>
            <a:r>
              <a:rPr lang="pl-PL" dirty="0"/>
              <a:t> </a:t>
            </a:r>
            <a:r>
              <a:rPr lang="pl-PL" dirty="0" err="1"/>
              <a:t>napływaja</a:t>
            </a:r>
            <a:r>
              <a:rPr lang="pl-PL" dirty="0"/>
              <a:t>̨ z otoczenia. To, jak na owe </a:t>
            </a:r>
            <a:r>
              <a:rPr lang="pl-PL" dirty="0" err="1"/>
              <a:t>bodźce</a:t>
            </a:r>
            <a:r>
              <a:rPr lang="pl-PL" dirty="0"/>
              <a:t> zareagujemy, </a:t>
            </a:r>
            <a:r>
              <a:rPr lang="pl-PL" dirty="0" err="1"/>
              <a:t>zależy</a:t>
            </a:r>
            <a:r>
              <a:rPr lang="pl-PL" dirty="0"/>
              <a:t> </a:t>
            </a:r>
            <a:r>
              <a:rPr lang="pl-PL" dirty="0" err="1"/>
              <a:t>zarówno</a:t>
            </a:r>
            <a:r>
              <a:rPr lang="pl-PL" dirty="0"/>
              <a:t> 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/>
              <a:t>od sytuacji, z </a:t>
            </a:r>
            <a:r>
              <a:rPr lang="pl-PL" dirty="0" err="1"/>
              <a:t>która</a:t>
            </a:r>
            <a:r>
              <a:rPr lang="pl-PL" dirty="0"/>
              <a:t>̨ musimy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zmierzyc</a:t>
            </a:r>
            <a:r>
              <a:rPr lang="pl-PL" dirty="0"/>
              <a:t>́, jak i od tego, jak tę sytuację zinterpretujemy (czy uznamy, </a:t>
            </a:r>
            <a:r>
              <a:rPr lang="pl-PL" dirty="0" err="1"/>
              <a:t>że</a:t>
            </a:r>
            <a:r>
              <a:rPr lang="pl-PL" dirty="0"/>
              <a:t> nam </a:t>
            </a:r>
            <a:r>
              <a:rPr lang="pl-PL" dirty="0" err="1"/>
              <a:t>zagraża</a:t>
            </a:r>
            <a:r>
              <a:rPr lang="pl-PL" dirty="0"/>
              <a:t>). </a:t>
            </a:r>
            <a:r>
              <a:rPr lang="pl-PL" dirty="0" err="1"/>
              <a:t>Sa</a:t>
            </a:r>
            <a:r>
              <a:rPr lang="pl-PL" dirty="0"/>
              <a:t>̨ pewne wydarzenia powszechnie </a:t>
            </a:r>
            <a:r>
              <a:rPr lang="pl-PL" dirty="0" err="1"/>
              <a:t>wywołujące</a:t>
            </a:r>
            <a:r>
              <a:rPr lang="pl-PL" dirty="0"/>
              <a:t> </a:t>
            </a:r>
            <a:r>
              <a:rPr lang="pl-PL" dirty="0" err="1"/>
              <a:t>duży</a:t>
            </a:r>
            <a:r>
              <a:rPr lang="pl-PL" dirty="0"/>
              <a:t> stres (np. choroby, </a:t>
            </a:r>
            <a:r>
              <a:rPr lang="pl-PL" dirty="0" err="1"/>
              <a:t>trudności</a:t>
            </a:r>
            <a:r>
              <a:rPr lang="pl-PL" dirty="0"/>
              <a:t> rodzinne, egzaminy). To od naszego nastawienia, sposobu </a:t>
            </a:r>
            <a:r>
              <a:rPr lang="pl-PL" dirty="0" err="1"/>
              <a:t>myślenia</a:t>
            </a:r>
            <a:r>
              <a:rPr lang="pl-PL" dirty="0"/>
              <a:t> i wiary we własne </a:t>
            </a:r>
            <a:r>
              <a:rPr lang="pl-PL" dirty="0" err="1"/>
              <a:t>możliwości</a:t>
            </a:r>
            <a:r>
              <a:rPr lang="pl-PL" dirty="0"/>
              <a:t> jednak w </a:t>
            </a:r>
            <a:r>
              <a:rPr lang="pl-PL" dirty="0" err="1"/>
              <a:t>dużej</a:t>
            </a:r>
            <a:r>
              <a:rPr lang="pl-PL" dirty="0"/>
              <a:t> mierze </a:t>
            </a:r>
            <a:r>
              <a:rPr lang="pl-PL" dirty="0" err="1"/>
              <a:t>zależy</a:t>
            </a:r>
            <a:r>
              <a:rPr lang="pl-PL" dirty="0"/>
              <a:t>, czy poradzimy sobie z </a:t>
            </a:r>
            <a:r>
              <a:rPr lang="pl-PL" dirty="0" smtClean="0"/>
              <a:t>problemem, czy też pozwolimy </a:t>
            </a:r>
            <a:r>
              <a:rPr lang="pl-PL" dirty="0"/>
              <a:t>stresowi nas </a:t>
            </a:r>
            <a:r>
              <a:rPr lang="pl-PL" dirty="0" err="1"/>
              <a:t>zdominowac</a:t>
            </a:r>
            <a:r>
              <a:rPr lang="pl-PL" dirty="0"/>
              <a:t>́. </a:t>
            </a:r>
          </a:p>
          <a:p>
            <a:r>
              <a:rPr lang="pl-PL" dirty="0"/>
              <a:t>To dobra </a:t>
            </a:r>
            <a:r>
              <a:rPr lang="pl-PL" dirty="0" err="1"/>
              <a:t>wiadomośc</a:t>
            </a:r>
            <a:r>
              <a:rPr lang="pl-PL" dirty="0"/>
              <a:t>́! Oznacza, </a:t>
            </a:r>
            <a:r>
              <a:rPr lang="pl-PL" dirty="0" err="1"/>
              <a:t>że</a:t>
            </a:r>
            <a:r>
              <a:rPr lang="pl-PL" dirty="0"/>
              <a:t> mamy wpływ na to, jak </a:t>
            </a:r>
            <a:r>
              <a:rPr lang="pl-PL" dirty="0" err="1"/>
              <a:t>sie</a:t>
            </a:r>
            <a:r>
              <a:rPr lang="pl-PL" dirty="0"/>
              <a:t>̨ czujemy, nawet </a:t>
            </a:r>
            <a:r>
              <a:rPr lang="pl-PL" dirty="0" err="1"/>
              <a:t>jeśli</a:t>
            </a:r>
            <a:r>
              <a:rPr lang="pl-PL" dirty="0"/>
              <a:t> </a:t>
            </a:r>
            <a:r>
              <a:rPr lang="pl-PL" dirty="0" err="1"/>
              <a:t>okoliczności</a:t>
            </a:r>
            <a:r>
              <a:rPr lang="pl-PL" dirty="0"/>
              <a:t> </a:t>
            </a:r>
            <a:r>
              <a:rPr lang="pl-PL" dirty="0" err="1"/>
              <a:t>utrudniaja</a:t>
            </a:r>
            <a:r>
              <a:rPr lang="pl-PL" dirty="0"/>
              <a:t>̨ nam pozytywne </a:t>
            </a:r>
            <a:r>
              <a:rPr lang="pl-PL" dirty="0" err="1"/>
              <a:t>myślenie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7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REAGUJE NASZ ORGANIZM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52552"/>
            <a:ext cx="9905999" cy="4203864"/>
          </a:xfrm>
        </p:spPr>
        <p:txBody>
          <a:bodyPr>
            <a:normAutofit/>
          </a:bodyPr>
          <a:lstStyle/>
          <a:p>
            <a:r>
              <a:rPr lang="pl-PL" dirty="0"/>
              <a:t>Reakcję stresową łatwo </a:t>
            </a:r>
            <a:r>
              <a:rPr lang="pl-PL" dirty="0" err="1"/>
              <a:t>rozpoznac</a:t>
            </a:r>
            <a:r>
              <a:rPr lang="pl-PL" dirty="0"/>
              <a:t>́ </a:t>
            </a:r>
            <a:r>
              <a:rPr lang="pl-PL" dirty="0" err="1"/>
              <a:t>obserwując</a:t>
            </a:r>
            <a:r>
              <a:rPr lang="pl-PL" dirty="0"/>
              <a:t> swoje ciało. W stresie organizm przechodzi w stan mobilizacji. Zaczyna </a:t>
            </a:r>
            <a:r>
              <a:rPr lang="pl-PL" dirty="0" err="1"/>
              <a:t>produkowac</a:t>
            </a:r>
            <a:r>
              <a:rPr lang="pl-PL" dirty="0"/>
              <a:t>́ hormony: </a:t>
            </a:r>
            <a:r>
              <a:rPr lang="pl-PL" dirty="0" err="1"/>
              <a:t>adrenaline</a:t>
            </a:r>
            <a:r>
              <a:rPr lang="pl-PL" dirty="0"/>
              <a:t>̨, </a:t>
            </a:r>
            <a:r>
              <a:rPr lang="pl-PL" dirty="0" err="1"/>
              <a:t>noradrenaline</a:t>
            </a:r>
            <a:r>
              <a:rPr lang="pl-PL" dirty="0"/>
              <a:t>̨ i kortyzol. </a:t>
            </a:r>
          </a:p>
          <a:p>
            <a:r>
              <a:rPr lang="pl-PL" dirty="0" err="1"/>
              <a:t>Pojawiaja</a:t>
            </a:r>
            <a:r>
              <a:rPr lang="pl-PL" dirty="0"/>
              <a:t>̨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następujące</a:t>
            </a:r>
            <a:r>
              <a:rPr lang="pl-PL" dirty="0"/>
              <a:t> objawy: </a:t>
            </a:r>
          </a:p>
          <a:p>
            <a:pPr marL="457200" lvl="1" indent="0">
              <a:buNone/>
            </a:pPr>
            <a:r>
              <a:rPr lang="pl-PL" sz="2400" dirty="0"/>
              <a:t>- </a:t>
            </a:r>
            <a:r>
              <a:rPr lang="pl-PL" sz="2400" dirty="0" err="1"/>
              <a:t>zwiększa</a:t>
            </a:r>
            <a:r>
              <a:rPr lang="pl-PL" sz="2400" dirty="0"/>
              <a:t> </a:t>
            </a:r>
            <a:r>
              <a:rPr lang="pl-PL" sz="2400" dirty="0" err="1"/>
              <a:t>sie</a:t>
            </a:r>
            <a:r>
              <a:rPr lang="pl-PL" sz="2400" dirty="0"/>
              <a:t>̨ </a:t>
            </a:r>
            <a:r>
              <a:rPr lang="pl-PL" sz="2400" dirty="0" err="1"/>
              <a:t>ciśnienie</a:t>
            </a:r>
            <a:r>
              <a:rPr lang="pl-PL" sz="2400" dirty="0"/>
              <a:t> krwi - serce zaczyna szybciej </a:t>
            </a:r>
            <a:r>
              <a:rPr lang="pl-PL" sz="2400" dirty="0" err="1"/>
              <a:t>bic</a:t>
            </a:r>
            <a:r>
              <a:rPr lang="pl-PL" sz="2400" dirty="0"/>
              <a:t>́ -</a:t>
            </a:r>
            <a:r>
              <a:rPr lang="pl-PL" sz="2400" dirty="0" err="1"/>
              <a:t>źrenice</a:t>
            </a:r>
            <a:r>
              <a:rPr lang="pl-PL" sz="2400" dirty="0"/>
              <a:t> </a:t>
            </a:r>
            <a:r>
              <a:rPr lang="pl-PL" sz="2400" dirty="0" err="1"/>
              <a:t>sie</a:t>
            </a:r>
            <a:r>
              <a:rPr lang="pl-PL" sz="2400" dirty="0"/>
              <a:t>̨ </a:t>
            </a:r>
            <a:r>
              <a:rPr lang="pl-PL" sz="2400" dirty="0" smtClean="0"/>
              <a:t>      </a:t>
            </a:r>
            <a:r>
              <a:rPr lang="pl-PL" sz="2400" dirty="0" err="1" smtClean="0"/>
              <a:t>rozszerzaja</a:t>
            </a:r>
            <a:r>
              <a:rPr lang="pl-PL" sz="2400" dirty="0"/>
              <a:t>̨</a:t>
            </a:r>
            <a:br>
              <a:rPr lang="pl-PL" sz="2400" dirty="0"/>
            </a:br>
            <a:r>
              <a:rPr lang="pl-PL" sz="2400" dirty="0"/>
              <a:t>- oddech przyspiesza. </a:t>
            </a:r>
          </a:p>
          <a:p>
            <a:r>
              <a:rPr lang="pl-PL" dirty="0"/>
              <a:t>Ciało jest w </a:t>
            </a:r>
            <a:r>
              <a:rPr lang="pl-PL" dirty="0" err="1"/>
              <a:t>gotowości</a:t>
            </a:r>
            <a:r>
              <a:rPr lang="pl-PL" dirty="0"/>
              <a:t> do działania.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1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964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 co </a:t>
            </a:r>
            <a:r>
              <a:rPr lang="pl-PL" dirty="0" err="1"/>
              <a:t>właściwie</a:t>
            </a:r>
            <a:r>
              <a:rPr lang="pl-PL" dirty="0"/>
              <a:t> nam stres?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1092530"/>
            <a:ext cx="9905999" cy="5126183"/>
          </a:xfrm>
        </p:spPr>
        <p:txBody>
          <a:bodyPr>
            <a:normAutofit/>
          </a:bodyPr>
          <a:lstStyle/>
          <a:p>
            <a:r>
              <a:rPr lang="pl-PL" sz="2200" dirty="0" err="1" smtClean="0"/>
              <a:t>Otóz</a:t>
            </a:r>
            <a:r>
              <a:rPr lang="pl-PL" sz="2200" dirty="0"/>
              <a:t>̇ mobilizuje on do </a:t>
            </a:r>
            <a:r>
              <a:rPr lang="pl-PL" sz="2200" dirty="0" smtClean="0"/>
              <a:t>działania.</a:t>
            </a:r>
            <a:endParaRPr lang="pl-PL" sz="2200" dirty="0"/>
          </a:p>
          <a:p>
            <a:r>
              <a:rPr lang="pl-PL" sz="2200" dirty="0" err="1" smtClean="0"/>
              <a:t>Uatwia</a:t>
            </a:r>
            <a:r>
              <a:rPr lang="pl-PL" sz="2200" dirty="0" smtClean="0"/>
              <a:t> </a:t>
            </a:r>
            <a:r>
              <a:rPr lang="pl-PL" sz="2200" dirty="0"/>
              <a:t>mierzenie </a:t>
            </a:r>
            <a:r>
              <a:rPr lang="pl-PL" sz="2200" dirty="0" err="1"/>
              <a:t>sie</a:t>
            </a:r>
            <a:r>
              <a:rPr lang="pl-PL" sz="2200" dirty="0"/>
              <a:t>̨ z </a:t>
            </a:r>
            <a:r>
              <a:rPr lang="pl-PL" sz="2200" dirty="0" err="1"/>
              <a:t>różnymi</a:t>
            </a:r>
            <a:r>
              <a:rPr lang="pl-PL" sz="2200" dirty="0"/>
              <a:t> wyzwaniami – </a:t>
            </a:r>
            <a:r>
              <a:rPr lang="pl-PL" sz="2200" dirty="0" err="1"/>
              <a:t>równiez</a:t>
            </a:r>
            <a:r>
              <a:rPr lang="pl-PL" sz="2200" dirty="0"/>
              <a:t>̇ tymi </a:t>
            </a:r>
            <a:r>
              <a:rPr lang="pl-PL" sz="2200" dirty="0" smtClean="0"/>
              <a:t>pozytywnymi (jak dostanie </a:t>
            </a:r>
            <a:r>
              <a:rPr lang="pl-PL" sz="2200" dirty="0" err="1" smtClean="0"/>
              <a:t>sie</a:t>
            </a:r>
            <a:r>
              <a:rPr lang="pl-PL" sz="2200" dirty="0" smtClean="0"/>
              <a:t>̨ do wymarzonej szkoły, narodziny kolejnego członka rodziny, poznanie nowych </a:t>
            </a:r>
            <a:r>
              <a:rPr lang="pl-PL" sz="2200" dirty="0" err="1" smtClean="0"/>
              <a:t>przyjaciół</a:t>
            </a:r>
            <a:r>
              <a:rPr lang="pl-PL" sz="2200" dirty="0"/>
              <a:t>). </a:t>
            </a:r>
            <a:endParaRPr lang="pl-PL" sz="2200" dirty="0" smtClean="0"/>
          </a:p>
          <a:p>
            <a:r>
              <a:rPr lang="pl-PL" sz="2200" dirty="0" smtClean="0"/>
              <a:t>Sam </a:t>
            </a:r>
            <a:r>
              <a:rPr lang="pl-PL" sz="2200" dirty="0"/>
              <a:t>w sobie jest </a:t>
            </a:r>
            <a:r>
              <a:rPr lang="pl-PL" sz="2200" dirty="0" err="1"/>
              <a:t>niezbędny</a:t>
            </a:r>
            <a:r>
              <a:rPr lang="pl-PL" sz="2200" dirty="0"/>
              <a:t> do </a:t>
            </a:r>
            <a:r>
              <a:rPr lang="pl-PL" sz="2200" dirty="0" err="1"/>
              <a:t>życia</a:t>
            </a:r>
            <a:r>
              <a:rPr lang="pl-PL" sz="2200" dirty="0"/>
              <a:t> i niesłusznie postrzegany </a:t>
            </a:r>
            <a:r>
              <a:rPr lang="pl-PL" sz="2200" dirty="0" err="1"/>
              <a:t>często</a:t>
            </a:r>
            <a:r>
              <a:rPr lang="pl-PL" sz="2200" dirty="0"/>
              <a:t> jako </a:t>
            </a:r>
            <a:r>
              <a:rPr lang="pl-PL" sz="2200" dirty="0" err="1"/>
              <a:t>wróg</a:t>
            </a:r>
            <a:r>
              <a:rPr lang="pl-PL" sz="2200" dirty="0"/>
              <a:t>. </a:t>
            </a:r>
          </a:p>
          <a:p>
            <a:r>
              <a:rPr lang="pl-PL" sz="2200" dirty="0"/>
              <a:t>Problem powstaje, gdy stres staje </a:t>
            </a:r>
            <a:r>
              <a:rPr lang="pl-PL" sz="2200" dirty="0" err="1"/>
              <a:t>sie</a:t>
            </a:r>
            <a:r>
              <a:rPr lang="pl-PL" sz="2200" dirty="0"/>
              <a:t>̨ silny i długotrwały. Wymienione </a:t>
            </a:r>
            <a:r>
              <a:rPr lang="pl-PL" sz="2200" dirty="0" err="1"/>
              <a:t>wcześniej</a:t>
            </a:r>
            <a:r>
              <a:rPr lang="pl-PL" sz="2200" dirty="0"/>
              <a:t> hormony uwalniane w trakcie stresu </a:t>
            </a:r>
            <a:r>
              <a:rPr lang="pl-PL" sz="2200" dirty="0" err="1"/>
              <a:t>przestaja</a:t>
            </a:r>
            <a:r>
              <a:rPr lang="pl-PL" sz="2200" dirty="0"/>
              <a:t>̨ </a:t>
            </a:r>
            <a:r>
              <a:rPr lang="pl-PL" sz="2200" dirty="0" err="1"/>
              <a:t>byc</a:t>
            </a:r>
            <a:r>
              <a:rPr lang="pl-PL" sz="2200" dirty="0"/>
              <a:t>́ naszymi </a:t>
            </a:r>
            <a:r>
              <a:rPr lang="pl-PL" sz="2200" dirty="0" err="1"/>
              <a:t>sprzymierzeńcami</a:t>
            </a:r>
            <a:r>
              <a:rPr lang="pl-PL" sz="2200" dirty="0"/>
              <a:t> i </a:t>
            </a:r>
            <a:r>
              <a:rPr lang="pl-PL" sz="2200" dirty="0" err="1"/>
              <a:t>zaczynaja</a:t>
            </a:r>
            <a:r>
              <a:rPr lang="pl-PL" sz="2200" dirty="0"/>
              <a:t>̨ </a:t>
            </a:r>
            <a:r>
              <a:rPr lang="pl-PL" sz="2200" dirty="0" err="1"/>
              <a:t>siac</a:t>
            </a:r>
            <a:r>
              <a:rPr lang="pl-PL" sz="2200" dirty="0"/>
              <a:t>́ spustoszenie w organizmie. </a:t>
            </a:r>
            <a:endParaRPr lang="pl-PL" sz="2200" dirty="0" smtClean="0"/>
          </a:p>
          <a:p>
            <a:r>
              <a:rPr lang="pl-PL" sz="2200" dirty="0" err="1" smtClean="0"/>
              <a:t>Przedłuz</a:t>
            </a:r>
            <a:r>
              <a:rPr lang="pl-PL" sz="2200" dirty="0" err="1"/>
              <a:t>̇ający</a:t>
            </a:r>
            <a:r>
              <a:rPr lang="pl-PL" sz="2200" dirty="0"/>
              <a:t> </a:t>
            </a:r>
            <a:r>
              <a:rPr lang="pl-PL" sz="2200" dirty="0" err="1"/>
              <a:t>sie</a:t>
            </a:r>
            <a:r>
              <a:rPr lang="pl-PL" sz="2200" dirty="0"/>
              <a:t>̨ stan </a:t>
            </a:r>
            <a:r>
              <a:rPr lang="pl-PL" sz="2200" dirty="0" err="1"/>
              <a:t>ciągłej</a:t>
            </a:r>
            <a:r>
              <a:rPr lang="pl-PL" sz="2200" dirty="0"/>
              <a:t> </a:t>
            </a:r>
            <a:r>
              <a:rPr lang="pl-PL" sz="2200" dirty="0" err="1"/>
              <a:t>gotowości</a:t>
            </a:r>
            <a:r>
              <a:rPr lang="pl-PL" sz="2200" dirty="0"/>
              <a:t> powoduje szkodliwe </a:t>
            </a:r>
            <a:r>
              <a:rPr lang="pl-PL" sz="2200" dirty="0" err="1"/>
              <a:t>napięcie</a:t>
            </a:r>
            <a:r>
              <a:rPr lang="pl-PL" sz="2200" dirty="0"/>
              <a:t> i przekłada </a:t>
            </a:r>
            <a:r>
              <a:rPr lang="pl-PL" sz="2200" dirty="0" err="1"/>
              <a:t>sie</a:t>
            </a:r>
            <a:r>
              <a:rPr lang="pl-PL" sz="2200" dirty="0"/>
              <a:t>̨ na problemy zdrowotne, a ciało nie radzi sobie </a:t>
            </a:r>
            <a:r>
              <a:rPr lang="pl-PL" sz="2200" dirty="0" smtClean="0"/>
              <a:t>z </a:t>
            </a:r>
            <a:r>
              <a:rPr lang="pl-PL" sz="2200" dirty="0"/>
              <a:t>nieustannym stanem pobudzenia.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7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190005"/>
            <a:ext cx="9905998" cy="9737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Wpływ stresu na zdrowie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700644"/>
            <a:ext cx="9905999" cy="5308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Szkodliwy, </a:t>
            </a:r>
            <a:r>
              <a:rPr lang="pl-PL" dirty="0" err="1"/>
              <a:t>przedłużający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̨ stres </a:t>
            </a:r>
            <a:r>
              <a:rPr lang="pl-PL" dirty="0" err="1"/>
              <a:t>może</a:t>
            </a:r>
            <a:r>
              <a:rPr lang="pl-PL" dirty="0"/>
              <a:t> </a:t>
            </a:r>
            <a:r>
              <a:rPr lang="pl-PL" dirty="0" smtClean="0"/>
              <a:t>:</a:t>
            </a:r>
          </a:p>
          <a:p>
            <a:r>
              <a:rPr lang="pl-PL" dirty="0" smtClean="0"/>
              <a:t> </a:t>
            </a:r>
            <a:r>
              <a:rPr lang="pl-PL" dirty="0" err="1" smtClean="0"/>
              <a:t>prowadzic</a:t>
            </a:r>
            <a:r>
              <a:rPr lang="pl-PL" dirty="0" smtClean="0"/>
              <a:t>́ </a:t>
            </a:r>
            <a:r>
              <a:rPr lang="pl-PL" dirty="0"/>
              <a:t>do </a:t>
            </a:r>
            <a:r>
              <a:rPr lang="pl-PL" dirty="0" err="1"/>
              <a:t>różnych</a:t>
            </a:r>
            <a:r>
              <a:rPr lang="pl-PL" dirty="0"/>
              <a:t> </a:t>
            </a:r>
            <a:r>
              <a:rPr lang="pl-PL" dirty="0" err="1"/>
              <a:t>chorób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err="1" smtClean="0"/>
              <a:t>zaburzen</a:t>
            </a:r>
            <a:r>
              <a:rPr lang="pl-PL" dirty="0" smtClean="0"/>
              <a:t>́ i </a:t>
            </a:r>
            <a:r>
              <a:rPr lang="pl-PL" dirty="0" err="1"/>
              <a:t>dolegliwości</a:t>
            </a:r>
            <a:r>
              <a:rPr lang="pl-PL" dirty="0"/>
              <a:t>, m.in. infekcji, </a:t>
            </a:r>
            <a:r>
              <a:rPr lang="pl-PL" dirty="0" err="1"/>
              <a:t>stanów</a:t>
            </a:r>
            <a:r>
              <a:rPr lang="pl-PL" dirty="0"/>
              <a:t> zapalnych, </a:t>
            </a:r>
          </a:p>
          <a:p>
            <a:r>
              <a:rPr lang="pl-PL" dirty="0" err="1"/>
              <a:t>różnego</a:t>
            </a:r>
            <a:r>
              <a:rPr lang="pl-PL" dirty="0"/>
              <a:t> rodzaju </a:t>
            </a:r>
            <a:r>
              <a:rPr lang="pl-PL" dirty="0" err="1"/>
              <a:t>bólów</a:t>
            </a:r>
            <a:r>
              <a:rPr lang="pl-PL" dirty="0"/>
              <a:t>, </a:t>
            </a:r>
            <a:r>
              <a:rPr lang="pl-PL" dirty="0" err="1"/>
              <a:t>dolegliwości</a:t>
            </a:r>
            <a:r>
              <a:rPr lang="pl-PL" dirty="0"/>
              <a:t> </a:t>
            </a:r>
            <a:r>
              <a:rPr lang="pl-PL" dirty="0" err="1"/>
              <a:t>żołądkowo</a:t>
            </a:r>
            <a:r>
              <a:rPr lang="pl-PL" dirty="0"/>
              <a:t>- jelitowych, </a:t>
            </a:r>
            <a:endParaRPr lang="pl-PL" dirty="0" smtClean="0"/>
          </a:p>
          <a:p>
            <a:r>
              <a:rPr lang="pl-PL" dirty="0" err="1" smtClean="0"/>
              <a:t>chorób</a:t>
            </a:r>
            <a:r>
              <a:rPr lang="pl-PL" dirty="0" smtClean="0"/>
              <a:t> </a:t>
            </a:r>
            <a:r>
              <a:rPr lang="pl-PL" dirty="0" err="1"/>
              <a:t>skóry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err="1" smtClean="0"/>
              <a:t>zaburzen</a:t>
            </a:r>
            <a:r>
              <a:rPr lang="pl-PL" dirty="0" smtClean="0"/>
              <a:t>́ </a:t>
            </a:r>
            <a:r>
              <a:rPr lang="pl-PL" dirty="0" err="1"/>
              <a:t>pamięci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err="1" smtClean="0"/>
              <a:t>zaburzen</a:t>
            </a:r>
            <a:r>
              <a:rPr lang="pl-PL" dirty="0" smtClean="0"/>
              <a:t>́ </a:t>
            </a:r>
            <a:r>
              <a:rPr lang="pl-PL" dirty="0"/>
              <a:t>hormonalnych, </a:t>
            </a:r>
            <a:endParaRPr lang="pl-PL" dirty="0" smtClean="0"/>
          </a:p>
          <a:p>
            <a:r>
              <a:rPr lang="pl-PL" dirty="0" smtClean="0"/>
              <a:t>migren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err="1" smtClean="0"/>
              <a:t>nowotworów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err="1" smtClean="0"/>
              <a:t>bezsenności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chorób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err="1"/>
              <a:t>zaburzen</a:t>
            </a:r>
            <a:r>
              <a:rPr lang="pl-PL" dirty="0"/>
              <a:t>́ psychicznych (takich jak depresja czy zaburzenia </a:t>
            </a:r>
            <a:r>
              <a:rPr lang="pl-PL" dirty="0" err="1"/>
              <a:t>lękowe</a:t>
            </a:r>
            <a:r>
              <a:rPr lang="pl-PL" dirty="0"/>
              <a:t>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2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296884"/>
            <a:ext cx="9905998" cy="106877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Sposoby radzenia sobie ze stresem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365662"/>
            <a:ext cx="9905999" cy="4643252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Jak </a:t>
            </a:r>
            <a:r>
              <a:rPr lang="pl-PL" dirty="0" err="1"/>
              <a:t>juz</a:t>
            </a:r>
            <a:r>
              <a:rPr lang="pl-PL" dirty="0"/>
              <a:t>̇ wiesz, stres - </a:t>
            </a:r>
            <a:r>
              <a:rPr lang="pl-PL" dirty="0" err="1"/>
              <a:t>choc</a:t>
            </a:r>
            <a:r>
              <a:rPr lang="pl-PL" dirty="0"/>
              <a:t>́ potrzebny, w nadmiarze </a:t>
            </a:r>
            <a:r>
              <a:rPr lang="pl-PL" dirty="0" err="1"/>
              <a:t>może</a:t>
            </a:r>
            <a:r>
              <a:rPr lang="pl-PL" dirty="0"/>
              <a:t> </a:t>
            </a:r>
            <a:r>
              <a:rPr lang="pl-PL" dirty="0" err="1"/>
              <a:t>zaszkodzic</a:t>
            </a:r>
            <a:r>
              <a:rPr lang="pl-PL" dirty="0"/>
              <a:t>́. Dlatego </a:t>
            </a:r>
            <a:r>
              <a:rPr lang="pl-PL" dirty="0" err="1"/>
              <a:t>właśnie</a:t>
            </a:r>
            <a:r>
              <a:rPr lang="pl-PL" dirty="0"/>
              <a:t> ogromnie </a:t>
            </a:r>
            <a:r>
              <a:rPr lang="pl-PL" dirty="0" err="1"/>
              <a:t>ważna</a:t>
            </a:r>
            <a:r>
              <a:rPr lang="pl-PL" dirty="0"/>
              <a:t> jest </a:t>
            </a:r>
            <a:r>
              <a:rPr lang="pl-PL" dirty="0" err="1"/>
              <a:t>umiejętnośc</a:t>
            </a:r>
            <a:r>
              <a:rPr lang="pl-PL" dirty="0"/>
              <a:t>́ radzenia sobie w sytuacjach trudnych, gdy </a:t>
            </a:r>
            <a:r>
              <a:rPr lang="pl-PL" dirty="0" err="1"/>
              <a:t>napięcie</a:t>
            </a:r>
            <a:r>
              <a:rPr lang="pl-PL" dirty="0"/>
              <a:t> zaczyna </a:t>
            </a:r>
            <a:r>
              <a:rPr lang="pl-PL" dirty="0" err="1" smtClean="0"/>
              <a:t>dezorganizowac</a:t>
            </a:r>
            <a:r>
              <a:rPr lang="pl-PL" dirty="0" smtClean="0"/>
              <a:t>́ </a:t>
            </a:r>
            <a:r>
              <a:rPr lang="pl-PL" dirty="0" err="1"/>
              <a:t>życie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 Oto przykłady radzenia sobie ze stresem -&gt;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400287"/>
          </a:xfrm>
        </p:spPr>
        <p:txBody>
          <a:bodyPr>
            <a:normAutofit/>
          </a:bodyPr>
          <a:lstStyle/>
          <a:p>
            <a:r>
              <a:rPr lang="pl-PL" dirty="0" smtClean="0"/>
              <a:t>DBAJ O RUCH </a:t>
            </a: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460665"/>
            <a:ext cx="9905999" cy="433053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Wysiłek </a:t>
            </a:r>
            <a:r>
              <a:rPr lang="pl-PL" dirty="0"/>
              <a:t>fizyczny jest jednym z najlepszych </a:t>
            </a:r>
            <a:r>
              <a:rPr lang="pl-PL" dirty="0" err="1"/>
              <a:t>sprzymierzeńców</a:t>
            </a:r>
            <a:r>
              <a:rPr lang="pl-PL" dirty="0"/>
              <a:t> </a:t>
            </a:r>
            <a:r>
              <a:rPr lang="pl-PL" dirty="0" smtClean="0"/>
              <a:t>w </a:t>
            </a:r>
            <a:r>
              <a:rPr lang="pl-PL" dirty="0"/>
              <a:t>walce ze stresem. Podczas sportu </a:t>
            </a:r>
            <a:r>
              <a:rPr lang="pl-PL" dirty="0" err="1"/>
              <a:t>obniżamy</a:t>
            </a:r>
            <a:r>
              <a:rPr lang="pl-PL" dirty="0"/>
              <a:t> poziom kortyzolu (hormonu stresu) oraz produkujemy </a:t>
            </a:r>
            <a:r>
              <a:rPr lang="pl-PL" dirty="0" err="1"/>
              <a:t>serotonine</a:t>
            </a:r>
            <a:r>
              <a:rPr lang="pl-PL" dirty="0"/>
              <a:t>̨ (hormon </a:t>
            </a:r>
            <a:r>
              <a:rPr lang="pl-PL" dirty="0" err="1"/>
              <a:t>szczęścia</a:t>
            </a:r>
            <a:r>
              <a:rPr lang="pl-PL" dirty="0"/>
              <a:t>). </a:t>
            </a:r>
          </a:p>
          <a:p>
            <a:r>
              <a:rPr lang="pl-PL" dirty="0" err="1"/>
              <a:t>Oprócz</a:t>
            </a:r>
            <a:r>
              <a:rPr lang="pl-PL" dirty="0"/>
              <a:t> tego uprawianie </a:t>
            </a:r>
            <a:r>
              <a:rPr lang="pl-PL" dirty="0" err="1"/>
              <a:t>różnych</a:t>
            </a:r>
            <a:r>
              <a:rPr lang="pl-PL" dirty="0"/>
              <a:t> </a:t>
            </a:r>
            <a:r>
              <a:rPr lang="pl-PL" dirty="0" err="1"/>
              <a:t>aktywności</a:t>
            </a:r>
            <a:r>
              <a:rPr lang="pl-PL" dirty="0"/>
              <a:t> </a:t>
            </a:r>
            <a:r>
              <a:rPr lang="pl-PL" dirty="0" err="1"/>
              <a:t>może</a:t>
            </a:r>
            <a:r>
              <a:rPr lang="pl-PL" dirty="0"/>
              <a:t> </a:t>
            </a:r>
            <a:r>
              <a:rPr lang="pl-PL" dirty="0" err="1"/>
              <a:t>pomóc</a:t>
            </a:r>
            <a:r>
              <a:rPr lang="pl-PL" dirty="0"/>
              <a:t> nam</a:t>
            </a:r>
            <a:br>
              <a:rPr lang="pl-PL" dirty="0"/>
            </a:br>
            <a:r>
              <a:rPr lang="pl-PL" dirty="0"/>
              <a:t>w rozładowaniu trudnych emocji (np. </a:t>
            </a:r>
            <a:r>
              <a:rPr lang="pl-PL" dirty="0" err="1"/>
              <a:t>złości</a:t>
            </a:r>
            <a:r>
              <a:rPr lang="pl-PL" dirty="0"/>
              <a:t>). </a:t>
            </a:r>
            <a:endParaRPr lang="pl-PL" dirty="0" smtClean="0"/>
          </a:p>
          <a:p>
            <a:r>
              <a:rPr lang="pl-PL" dirty="0" err="1" smtClean="0"/>
              <a:t>Zastanów</a:t>
            </a:r>
            <a:r>
              <a:rPr lang="pl-PL" dirty="0" smtClean="0"/>
              <a:t> </a:t>
            </a:r>
            <a:r>
              <a:rPr lang="pl-PL" dirty="0" err="1"/>
              <a:t>sie</a:t>
            </a:r>
            <a:r>
              <a:rPr lang="pl-PL" dirty="0"/>
              <a:t>̨, jaki sport </a:t>
            </a:r>
            <a:r>
              <a:rPr lang="pl-PL" dirty="0" smtClean="0"/>
              <a:t>sprawia </a:t>
            </a:r>
            <a:r>
              <a:rPr lang="pl-PL" dirty="0"/>
              <a:t>Ci </a:t>
            </a:r>
            <a:r>
              <a:rPr lang="pl-PL" dirty="0" err="1"/>
              <a:t>najwięcej</a:t>
            </a:r>
            <a:r>
              <a:rPr lang="pl-PL" dirty="0"/>
              <a:t> </a:t>
            </a:r>
            <a:r>
              <a:rPr lang="pl-PL" dirty="0" err="1"/>
              <a:t>przyjemności</a:t>
            </a:r>
            <a:r>
              <a:rPr lang="pl-PL" dirty="0"/>
              <a:t> i postaraj </a:t>
            </a:r>
            <a:r>
              <a:rPr lang="pl-PL" dirty="0" err="1"/>
              <a:t>sie</a:t>
            </a:r>
            <a:r>
              <a:rPr lang="pl-PL" dirty="0"/>
              <a:t>̨ </a:t>
            </a:r>
            <a:r>
              <a:rPr lang="pl-PL" dirty="0" err="1"/>
              <a:t>znaleźc</a:t>
            </a:r>
            <a:r>
              <a:rPr lang="pl-PL" dirty="0"/>
              <a:t>́ na niego czas w swoim tygodniu.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0221"/>
            <a:ext cx="5499186" cy="19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Jedz </a:t>
            </a:r>
            <a:r>
              <a:rPr lang="pl-PL" dirty="0"/>
              <a:t>zdrowo </a:t>
            </a:r>
            <a:r>
              <a:rPr lang="pl-PL" dirty="0" smtClean="0"/>
              <a:t>            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567543"/>
            <a:ext cx="9905999" cy="4223658"/>
          </a:xfrm>
        </p:spPr>
        <p:txBody>
          <a:bodyPr>
            <a:normAutofit/>
          </a:bodyPr>
          <a:lstStyle/>
          <a:p>
            <a:r>
              <a:rPr lang="pl-PL" dirty="0" smtClean="0"/>
              <a:t>Aby </a:t>
            </a:r>
            <a:r>
              <a:rPr lang="pl-PL" dirty="0"/>
              <a:t>lepiej </a:t>
            </a:r>
            <a:r>
              <a:rPr lang="pl-PL" dirty="0" err="1"/>
              <a:t>znosic</a:t>
            </a:r>
            <a:r>
              <a:rPr lang="pl-PL" dirty="0"/>
              <a:t>́ wyzwania dnia codziennego warto </a:t>
            </a:r>
            <a:r>
              <a:rPr lang="pl-PL" dirty="0" err="1"/>
              <a:t>zadbac</a:t>
            </a:r>
            <a:r>
              <a:rPr lang="pl-PL" dirty="0"/>
              <a:t>́ o zdrową, urozmaiconą </a:t>
            </a:r>
            <a:r>
              <a:rPr lang="pl-PL" dirty="0" err="1"/>
              <a:t>diete</a:t>
            </a:r>
            <a:r>
              <a:rPr lang="pl-PL" dirty="0"/>
              <a:t>̨. Zaleca </a:t>
            </a:r>
            <a:r>
              <a:rPr lang="pl-PL" dirty="0" err="1"/>
              <a:t>sie</a:t>
            </a:r>
            <a:r>
              <a:rPr lang="pl-PL" dirty="0"/>
              <a:t>̨ unikanie 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r>
              <a:rPr lang="pl-PL" dirty="0" smtClean="0"/>
              <a:t>gazowanych </a:t>
            </a:r>
            <a:r>
              <a:rPr lang="pl-PL" dirty="0" err="1" smtClean="0"/>
              <a:t>napojów</a:t>
            </a:r>
            <a:r>
              <a:rPr lang="pl-PL" dirty="0" smtClean="0"/>
              <a:t> </a:t>
            </a:r>
            <a:r>
              <a:rPr lang="pl-PL" dirty="0"/>
              <a:t>(najlepiej </a:t>
            </a:r>
            <a:r>
              <a:rPr lang="pl-PL" dirty="0" err="1"/>
              <a:t>wybierac</a:t>
            </a:r>
            <a:r>
              <a:rPr lang="pl-PL" dirty="0"/>
              <a:t>́ </a:t>
            </a:r>
            <a:r>
              <a:rPr lang="pl-PL" dirty="0" err="1"/>
              <a:t>wode</a:t>
            </a:r>
            <a:r>
              <a:rPr lang="pl-PL" dirty="0"/>
              <a:t>̨), </a:t>
            </a:r>
            <a:endParaRPr lang="pl-PL" dirty="0"/>
          </a:p>
          <a:p>
            <a:r>
              <a:rPr lang="pl-PL" dirty="0" smtClean="0"/>
              <a:t>stronienie </a:t>
            </a:r>
            <a:r>
              <a:rPr lang="pl-PL" dirty="0"/>
              <a:t>od słonych </a:t>
            </a:r>
            <a:r>
              <a:rPr lang="pl-PL" dirty="0" err="1"/>
              <a:t>przekąsek</a:t>
            </a:r>
            <a:r>
              <a:rPr lang="pl-PL" dirty="0"/>
              <a:t> i słodyczy, </a:t>
            </a:r>
            <a:endParaRPr lang="pl-PL" dirty="0"/>
          </a:p>
          <a:p>
            <a:r>
              <a:rPr lang="pl-PL" dirty="0" err="1" smtClean="0"/>
              <a:t>spoz</a:t>
            </a:r>
            <a:r>
              <a:rPr lang="pl-PL" dirty="0" err="1"/>
              <a:t>̇ywanie</a:t>
            </a:r>
            <a:r>
              <a:rPr lang="pl-PL" dirty="0"/>
              <a:t> </a:t>
            </a:r>
            <a:r>
              <a:rPr lang="pl-PL" dirty="0" err="1"/>
              <a:t>pięciu</a:t>
            </a:r>
            <a:r>
              <a:rPr lang="pl-PL" dirty="0"/>
              <a:t> </a:t>
            </a:r>
            <a:r>
              <a:rPr lang="pl-PL" dirty="0" err="1"/>
              <a:t>posiłków</a:t>
            </a:r>
            <a:r>
              <a:rPr lang="pl-PL" dirty="0"/>
              <a:t> dziennie, </a:t>
            </a:r>
            <a:endParaRPr lang="pl-PL" dirty="0" smtClean="0"/>
          </a:p>
          <a:p>
            <a:r>
              <a:rPr lang="pl-PL" dirty="0" smtClean="0"/>
              <a:t>jedzenie </a:t>
            </a:r>
            <a:r>
              <a:rPr lang="pl-PL" dirty="0" err="1"/>
              <a:t>dużej</a:t>
            </a:r>
            <a:r>
              <a:rPr lang="pl-PL" dirty="0"/>
              <a:t> </a:t>
            </a:r>
            <a:r>
              <a:rPr lang="pl-PL" dirty="0" err="1"/>
              <a:t>ilości</a:t>
            </a:r>
            <a:r>
              <a:rPr lang="pl-PL" dirty="0"/>
              <a:t> warzyw i </a:t>
            </a:r>
            <a:r>
              <a:rPr lang="pl-PL" dirty="0" err="1"/>
              <a:t>owoców</a:t>
            </a:r>
            <a:r>
              <a:rPr lang="pl-PL" dirty="0"/>
              <a:t> (zalecenia dla </a:t>
            </a:r>
            <a:r>
              <a:rPr lang="pl-PL" dirty="0" err="1"/>
              <a:t>osób</a:t>
            </a:r>
            <a:r>
              <a:rPr lang="pl-PL" dirty="0"/>
              <a:t> zdrowych).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5" y="2097088"/>
            <a:ext cx="2770351" cy="27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213756"/>
            <a:ext cx="9905998" cy="1341912"/>
          </a:xfrm>
        </p:spPr>
        <p:txBody>
          <a:bodyPr>
            <a:normAutofit/>
          </a:bodyPr>
          <a:lstStyle/>
          <a:p>
            <a:r>
              <a:rPr lang="pl-PL" dirty="0" smtClean="0"/>
              <a:t>    Wysypiaj </a:t>
            </a:r>
            <a:r>
              <a:rPr lang="pl-PL" dirty="0" err="1"/>
              <a:t>sie</a:t>
            </a:r>
            <a:r>
              <a:rPr lang="pl-PL" dirty="0"/>
              <a:t>̨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151906"/>
            <a:ext cx="9905999" cy="463929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dirty="0" err="1" smtClean="0"/>
              <a:t>Amerykańska</a:t>
            </a:r>
            <a:r>
              <a:rPr lang="pl-PL" dirty="0" smtClean="0"/>
              <a:t> </a:t>
            </a:r>
            <a:r>
              <a:rPr lang="pl-PL" dirty="0"/>
              <a:t>organizacja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Sleep</a:t>
            </a:r>
            <a:r>
              <a:rPr lang="pl-PL" dirty="0"/>
              <a:t> Foundation zaleca, aby dorosły człowiek przesypiał ok. 7-8 godzin na </a:t>
            </a:r>
            <a:r>
              <a:rPr lang="pl-PL" dirty="0" err="1"/>
              <a:t>dobe</a:t>
            </a:r>
            <a:r>
              <a:rPr lang="pl-PL" dirty="0"/>
              <a:t>̨. Dzieci w wieku szkolnym (7-13 lat) powinny </a:t>
            </a:r>
            <a:r>
              <a:rPr lang="pl-PL" dirty="0" err="1"/>
              <a:t>spac</a:t>
            </a:r>
            <a:r>
              <a:rPr lang="pl-PL" dirty="0"/>
              <a:t>́ ok 9-11 godzin, </a:t>
            </a:r>
            <a:r>
              <a:rPr lang="pl-PL" dirty="0" err="1"/>
              <a:t>zas</a:t>
            </a:r>
            <a:r>
              <a:rPr lang="pl-PL" dirty="0"/>
              <a:t>́ nastolatki (14-17 lat) ok. 8-10 godzin. Aby </a:t>
            </a:r>
            <a:r>
              <a:rPr lang="pl-PL" dirty="0" err="1"/>
              <a:t>zadbac</a:t>
            </a:r>
            <a:r>
              <a:rPr lang="pl-PL" dirty="0"/>
              <a:t>́ o zdrowy, regularny sen warto </a:t>
            </a:r>
            <a:r>
              <a:rPr lang="pl-PL" dirty="0" err="1"/>
              <a:t>zastosowac</a:t>
            </a:r>
            <a:r>
              <a:rPr lang="pl-PL" dirty="0"/>
              <a:t>́ zasady higieny snu: codziennie </a:t>
            </a:r>
            <a:r>
              <a:rPr lang="pl-PL" dirty="0" err="1"/>
              <a:t>chodzic</a:t>
            </a:r>
            <a:r>
              <a:rPr lang="pl-PL" dirty="0"/>
              <a:t>́ </a:t>
            </a:r>
            <a:r>
              <a:rPr lang="pl-PL" dirty="0" err="1"/>
              <a:t>spac</a:t>
            </a:r>
            <a:r>
              <a:rPr lang="pl-PL" dirty="0"/>
              <a:t>́ o tej samej godzinie, wieczorem </a:t>
            </a:r>
            <a:r>
              <a:rPr lang="pl-PL" dirty="0" err="1"/>
              <a:t>unikac</a:t>
            </a:r>
            <a:r>
              <a:rPr lang="pl-PL" dirty="0"/>
              <a:t>́ korzystania z komputera, telefonu czy telewizji, nie pić </a:t>
            </a:r>
            <a:r>
              <a:rPr lang="pl-PL" dirty="0" err="1"/>
              <a:t>napojów</a:t>
            </a:r>
            <a:r>
              <a:rPr lang="pl-PL" dirty="0"/>
              <a:t> </a:t>
            </a:r>
            <a:r>
              <a:rPr lang="pl-PL" dirty="0" err="1"/>
              <a:t>zawierających</a:t>
            </a:r>
            <a:r>
              <a:rPr lang="pl-PL" dirty="0"/>
              <a:t> </a:t>
            </a:r>
            <a:r>
              <a:rPr lang="pl-PL" dirty="0" err="1"/>
              <a:t>kofeine</a:t>
            </a:r>
            <a:r>
              <a:rPr lang="pl-PL" dirty="0"/>
              <a:t>̨.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54" y="213756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Obwód</Template>
  <TotalTime>191</TotalTime>
  <Words>623</Words>
  <Application>Microsoft Macintosh PowerPoint</Application>
  <PresentationFormat>Panoramiczny</PresentationFormat>
  <Paragraphs>65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Trebuchet MS</vt:lpstr>
      <vt:lpstr>Tw Cen MT</vt:lpstr>
      <vt:lpstr>Arial</vt:lpstr>
      <vt:lpstr>Obwód</vt:lpstr>
      <vt:lpstr>Stres                             </vt:lpstr>
      <vt:lpstr>Czym jest stres ? </vt:lpstr>
      <vt:lpstr>JAK REAGUJE NASZ ORGANIZM</vt:lpstr>
      <vt:lpstr>Po co właściwie nam stres?  </vt:lpstr>
      <vt:lpstr>Wpływ stresu na zdrowie  </vt:lpstr>
      <vt:lpstr>Sposoby radzenia sobie ze stresem  </vt:lpstr>
      <vt:lpstr>DBAJ O RUCH   </vt:lpstr>
      <vt:lpstr>   Jedz zdrowo                </vt:lpstr>
      <vt:lpstr>    Wysypiaj się  </vt:lpstr>
      <vt:lpstr>Wyrażaj emocje  </vt:lpstr>
      <vt:lpstr>        Relaksuj się  </vt:lpstr>
      <vt:lpstr>Gdzie szukać pomocy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</dc:title>
  <dc:creator>Użytkownik Microsoft Office</dc:creator>
  <cp:lastModifiedBy>Użytkownik Microsoft Office</cp:lastModifiedBy>
  <cp:revision>10</cp:revision>
  <dcterms:created xsi:type="dcterms:W3CDTF">2020-03-26T17:47:25Z</dcterms:created>
  <dcterms:modified xsi:type="dcterms:W3CDTF">2020-03-27T09:44:30Z</dcterms:modified>
</cp:coreProperties>
</file>